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4000" kern="1200">
        <a:solidFill>
          <a:schemeClr val="tx1"/>
        </a:solidFill>
        <a:latin typeface="VNI-Times" pitchFamily="2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000" kern="1200">
        <a:solidFill>
          <a:schemeClr val="tx1"/>
        </a:solidFill>
        <a:latin typeface="VNI-Times" pitchFamily="2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000" kern="1200">
        <a:solidFill>
          <a:schemeClr val="tx1"/>
        </a:solidFill>
        <a:latin typeface="VNI-Times" pitchFamily="2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000" kern="1200">
        <a:solidFill>
          <a:schemeClr val="tx1"/>
        </a:solidFill>
        <a:latin typeface="VNI-Times" pitchFamily="2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000" kern="1200">
        <a:solidFill>
          <a:schemeClr val="tx1"/>
        </a:solidFill>
        <a:latin typeface="VNI-Times" pitchFamily="2" charset="0"/>
        <a:ea typeface="+mn-ea"/>
        <a:cs typeface="+mn-cs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VNI-Times" pitchFamily="2" charset="0"/>
        <a:ea typeface="+mn-ea"/>
        <a:cs typeface="+mn-cs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VNI-Times" pitchFamily="2" charset="0"/>
        <a:ea typeface="+mn-ea"/>
        <a:cs typeface="+mn-cs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VNI-Times" pitchFamily="2" charset="0"/>
        <a:ea typeface="+mn-ea"/>
        <a:cs typeface="+mn-cs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VNI-Times" pitchFamily="2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BDB695-8D31-4939-8DF9-646A4B7646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046FD6-6821-4919-A9DE-7B4A064F76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01C61C-2EF6-4C2E-BECC-25511945A0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FD70AA-C5AC-4A3F-B026-ED98B8DF08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608944-B9FA-4F5F-AB47-B2B1FC7E46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621CDD-5BC4-40B6-9A68-E57B6B18CE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26BBAD-F712-47D3-A312-C74BF1F6E2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30149B-52BB-4C76-93F5-F9B3CEF0ED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D4B58A-30CF-4FF3-8F02-4182A86B99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1BD59E-C941-49C3-95DA-8A5ED75091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E89961-65F3-4E3F-AF4C-9D50C5A19C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F63830F8-E46B-44D0-8FED-0E2ADD8C28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Bo ST hinh nen so 4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ext Box 4"/>
          <p:cNvSpPr txBox="1">
            <a:spLocks noChangeArrowheads="1"/>
          </p:cNvSpPr>
          <p:nvPr/>
        </p:nvSpPr>
        <p:spPr bwMode="auto">
          <a:xfrm>
            <a:off x="152400" y="381000"/>
            <a:ext cx="8686800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>
              <a:latin typeface="Arial" charset="0"/>
            </a:endParaRPr>
          </a:p>
          <a:p>
            <a:pPr algn="ctr">
              <a:spcBef>
                <a:spcPct val="50000"/>
              </a:spcBef>
            </a:pPr>
            <a:r>
              <a:rPr lang="en-US">
                <a:latin typeface="Arial" charset="0"/>
              </a:rPr>
              <a:t>Tập làm v</a:t>
            </a:r>
            <a:r>
              <a:rPr lang="vi-VN">
                <a:latin typeface="Arial" charset="0"/>
              </a:rPr>
              <a:t>ă</a:t>
            </a:r>
            <a:r>
              <a:rPr lang="en-US">
                <a:latin typeface="Arial" charset="0"/>
              </a:rPr>
              <a:t>n</a:t>
            </a:r>
          </a:p>
          <a:p>
            <a:pPr algn="ctr"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  <a:latin typeface="Arial" charset="0"/>
              </a:rPr>
              <a:t>Kiểm tra viết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0" y="0"/>
            <a:ext cx="7924800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Kiểm tra bài cũ: </a:t>
            </a:r>
          </a:p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Nhắc lại dàn bài tả </a:t>
            </a:r>
            <a:r>
              <a:rPr lang="vi-VN">
                <a:latin typeface="Arial" charset="0"/>
              </a:rPr>
              <a:t>đ</a:t>
            </a:r>
            <a:r>
              <a:rPr lang="en-US">
                <a:latin typeface="Arial" charset="0"/>
              </a:rPr>
              <a:t>ồ vật</a:t>
            </a:r>
          </a:p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0" y="1889125"/>
            <a:ext cx="9144000" cy="501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  <a:latin typeface="Arial" charset="0"/>
              </a:rPr>
              <a:t>1.Mở bài: Giới thiệu </a:t>
            </a:r>
            <a:r>
              <a:rPr lang="vi-VN">
                <a:solidFill>
                  <a:srgbClr val="FF3300"/>
                </a:solidFill>
                <a:latin typeface="Arial" charset="0"/>
              </a:rPr>
              <a:t>đ</a:t>
            </a:r>
            <a:r>
              <a:rPr lang="en-US">
                <a:solidFill>
                  <a:srgbClr val="FF3300"/>
                </a:solidFill>
                <a:latin typeface="Arial" charset="0"/>
              </a:rPr>
              <a:t>ồ vật </a:t>
            </a:r>
            <a:r>
              <a:rPr lang="vi-VN">
                <a:solidFill>
                  <a:srgbClr val="FF3300"/>
                </a:solidFill>
                <a:latin typeface="Arial" charset="0"/>
              </a:rPr>
              <a:t>đ</a:t>
            </a:r>
            <a:r>
              <a:rPr lang="en-US">
                <a:solidFill>
                  <a:srgbClr val="FF3300"/>
                </a:solidFill>
                <a:latin typeface="Arial" charset="0"/>
              </a:rPr>
              <a:t>ịnh tả.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  <a:latin typeface="Arial" charset="0"/>
              </a:rPr>
              <a:t>2. Thân bài: - Ta bao quát toàn bộ </a:t>
            </a:r>
            <a:r>
              <a:rPr lang="vi-VN">
                <a:solidFill>
                  <a:srgbClr val="FF3300"/>
                </a:solidFill>
                <a:latin typeface="Arial" charset="0"/>
              </a:rPr>
              <a:t>đ</a:t>
            </a:r>
            <a:r>
              <a:rPr lang="en-US">
                <a:solidFill>
                  <a:srgbClr val="FF3300"/>
                </a:solidFill>
                <a:latin typeface="Arial" charset="0"/>
              </a:rPr>
              <a:t>ồ vật hình dáng, kích th</a:t>
            </a:r>
            <a:r>
              <a:rPr lang="vi-VN">
                <a:solidFill>
                  <a:srgbClr val="FF3300"/>
                </a:solidFill>
                <a:latin typeface="Arial" charset="0"/>
              </a:rPr>
              <a:t>ư</a:t>
            </a:r>
            <a:r>
              <a:rPr lang="en-US">
                <a:solidFill>
                  <a:srgbClr val="FF3300"/>
                </a:solidFill>
                <a:latin typeface="Arial" charset="0"/>
              </a:rPr>
              <a:t>ớc, màu sắc, chất liệu, cấu tạo... –Tả những bộ phận có </a:t>
            </a:r>
            <a:r>
              <a:rPr lang="vi-VN">
                <a:solidFill>
                  <a:srgbClr val="FF3300"/>
                </a:solidFill>
                <a:latin typeface="Arial" charset="0"/>
              </a:rPr>
              <a:t>đ</a:t>
            </a:r>
            <a:r>
              <a:rPr lang="en-US">
                <a:solidFill>
                  <a:srgbClr val="FF3300"/>
                </a:solidFill>
                <a:latin typeface="Arial" charset="0"/>
              </a:rPr>
              <a:t>ặc </a:t>
            </a:r>
            <a:r>
              <a:rPr lang="vi-VN">
                <a:solidFill>
                  <a:srgbClr val="FF3300"/>
                </a:solidFill>
                <a:latin typeface="Arial" charset="0"/>
              </a:rPr>
              <a:t>đ</a:t>
            </a:r>
            <a:r>
              <a:rPr lang="en-US">
                <a:solidFill>
                  <a:srgbClr val="FF3300"/>
                </a:solidFill>
                <a:latin typeface="Arial" charset="0"/>
              </a:rPr>
              <a:t>iểm nổi bật.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  <a:latin typeface="Arial" charset="0"/>
              </a:rPr>
              <a:t>3. Kết bài: Nêu cảm nghĩ </a:t>
            </a:r>
            <a:r>
              <a:rPr lang="vi-VN">
                <a:solidFill>
                  <a:srgbClr val="FF3300"/>
                </a:solidFill>
                <a:latin typeface="Arial" charset="0"/>
              </a:rPr>
              <a:t>đ</a:t>
            </a:r>
            <a:r>
              <a:rPr lang="en-US">
                <a:solidFill>
                  <a:srgbClr val="FF3300"/>
                </a:solidFill>
                <a:latin typeface="Arial" charset="0"/>
              </a:rPr>
              <a:t>ôí với </a:t>
            </a:r>
            <a:r>
              <a:rPr lang="vi-VN">
                <a:solidFill>
                  <a:srgbClr val="FF3300"/>
                </a:solidFill>
                <a:latin typeface="Arial" charset="0"/>
              </a:rPr>
              <a:t>đ</a:t>
            </a:r>
            <a:r>
              <a:rPr lang="en-US">
                <a:solidFill>
                  <a:srgbClr val="FF3300"/>
                </a:solidFill>
                <a:latin typeface="Arial" charset="0"/>
              </a:rPr>
              <a:t>ồ vật </a:t>
            </a:r>
            <a:r>
              <a:rPr lang="vi-VN">
                <a:solidFill>
                  <a:srgbClr val="FF3300"/>
                </a:solidFill>
                <a:latin typeface="Arial" charset="0"/>
              </a:rPr>
              <a:t>đ</a:t>
            </a:r>
            <a:r>
              <a:rPr lang="en-US">
                <a:solidFill>
                  <a:srgbClr val="FF3300"/>
                </a:solidFill>
                <a:latin typeface="Arial" charset="0"/>
              </a:rPr>
              <a:t>ã tả.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/>
          <p:cNvSpPr txBox="1">
            <a:spLocks noChangeArrowheads="1"/>
          </p:cNvSpPr>
          <p:nvPr/>
        </p:nvSpPr>
        <p:spPr bwMode="auto">
          <a:xfrm>
            <a:off x="304800" y="381000"/>
            <a:ext cx="7772400" cy="594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Kiểm tra: </a:t>
            </a:r>
          </a:p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Đề:</a:t>
            </a:r>
          </a:p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1. Tả chiếc cặp sách của em.</a:t>
            </a:r>
          </a:p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2. Tả caiù th</a:t>
            </a:r>
            <a:r>
              <a:rPr lang="vi-VN">
                <a:latin typeface="Arial" charset="0"/>
              </a:rPr>
              <a:t>ư</a:t>
            </a:r>
            <a:r>
              <a:rPr lang="en-US">
                <a:latin typeface="Arial" charset="0"/>
              </a:rPr>
              <a:t>ớc kẻ của em.</a:t>
            </a:r>
          </a:p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3. Ta ûcây bút của em.</a:t>
            </a:r>
          </a:p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4. Tả cái bàn ngồi học ở lớp hoặc ở nhà của em. 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6" descr="Bo ST hinh nen xua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Text Box 4"/>
          <p:cNvSpPr txBox="1">
            <a:spLocks noChangeArrowheads="1"/>
          </p:cNvSpPr>
          <p:nvPr/>
        </p:nvSpPr>
        <p:spPr bwMode="auto">
          <a:xfrm>
            <a:off x="381000" y="228600"/>
            <a:ext cx="73152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Học sinh làm bài(25phút)</a:t>
            </a:r>
          </a:p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-Nộp bài</a:t>
            </a:r>
          </a:p>
        </p:txBody>
      </p:sp>
      <p:pic>
        <p:nvPicPr>
          <p:cNvPr id="5124" name="Picture 5" descr="Hoa va buom dong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52600" y="5029200"/>
            <a:ext cx="56388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5" descr="hinh nen, trang bia GADT (2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Text Box 4"/>
          <p:cNvSpPr txBox="1">
            <a:spLocks noChangeArrowheads="1"/>
          </p:cNvSpPr>
          <p:nvPr/>
        </p:nvSpPr>
        <p:spPr bwMode="auto">
          <a:xfrm>
            <a:off x="0" y="381000"/>
            <a:ext cx="8458200" cy="224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Củng cố: Về xem lại bài</a:t>
            </a:r>
          </a:p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Kì tới:Luyện tập giới thiệu </a:t>
            </a:r>
            <a:r>
              <a:rPr lang="vi-VN">
                <a:latin typeface="Arial" charset="0"/>
              </a:rPr>
              <a:t>đ</a:t>
            </a:r>
            <a:r>
              <a:rPr lang="en-US">
                <a:latin typeface="Arial" charset="0"/>
              </a:rPr>
              <a:t>ịa ph</a:t>
            </a:r>
            <a:r>
              <a:rPr lang="vi-VN">
                <a:latin typeface="Arial" charset="0"/>
              </a:rPr>
              <a:t>ươ</a:t>
            </a:r>
            <a:r>
              <a:rPr lang="en-US">
                <a:latin typeface="Arial" charset="0"/>
              </a:rPr>
              <a:t>ng.</a:t>
            </a:r>
          </a:p>
        </p:txBody>
      </p:sp>
      <p:pic>
        <p:nvPicPr>
          <p:cNvPr id="6148" name="Picture 6" descr="Hinh dong (4)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95400" y="3810000"/>
            <a:ext cx="6477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NI-Times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NI-Times" pitchFamily="2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</TotalTime>
  <Words>169</Words>
  <Application>Microsoft PowerPoint</Application>
  <PresentationFormat>On-screen Show (4:3)</PresentationFormat>
  <Paragraphs>18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VNI-Times</vt:lpstr>
      <vt:lpstr>Arial</vt:lpstr>
      <vt:lpstr>Calibri</vt:lpstr>
      <vt:lpstr>Default Design</vt:lpstr>
      <vt:lpstr>Slide 1</vt:lpstr>
      <vt:lpstr>Slide 2</vt:lpstr>
      <vt:lpstr>Slide 3</vt:lpstr>
      <vt:lpstr>Slide 4</vt:lpstr>
      <vt:lpstr>Slide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CSTeam</cp:lastModifiedBy>
  <cp:revision>6</cp:revision>
  <cp:lastPrinted>1601-01-01T00:00:00Z</cp:lastPrinted>
  <dcterms:created xsi:type="dcterms:W3CDTF">1601-01-01T00:00:00Z</dcterms:created>
  <dcterms:modified xsi:type="dcterms:W3CDTF">2016-06-30T01:48:29Z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